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01" r:id="rId6"/>
    <p:sldId id="302" r:id="rId7"/>
    <p:sldId id="303" r:id="rId8"/>
    <p:sldId id="304" r:id="rId9"/>
    <p:sldId id="260" r:id="rId10"/>
    <p:sldId id="261" r:id="rId11"/>
    <p:sldId id="262" r:id="rId12"/>
    <p:sldId id="305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4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9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E460-1D24-4867-9164-072F0C757FBF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B4D0-6F54-478F-B00F-492626960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Помни работник везде и всегда- Главное это Охрана Труда!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МДОУ «ДЕТСКИЙ САД № 12 «ЗВЕЗДНЫЙ»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Викторина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“ Пожарная безопасность”.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3. Источником воспламенения не может быть…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1) Искры электрооборудования;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2) Неосторожное обращение с огнем;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3) Нарушения норм и правил хранения пожароопасных материалов;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4) Хранение зеленых насаждений;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5) Курение в запрещенных местах.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4. Если загорелась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микроволновка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… ваши действия…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1) Выбросить в мусоропровод;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2) Залить водой;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3) Отключить от сети и накрыть плотным материалом.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 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Викторина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“ Пожарная безопасность”.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5. Назовите телефон пожарной службы…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1) 02;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2) 05;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3) 01;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shap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880093" cy="50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Викторина “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Электробезопасность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1.Почему электричество считается одним из самых опасных производственных факторов?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дом\Desktop\demotivatorium_ru_ja_konechno_ne_elektrik_83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3343001" cy="34432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Электричество не имеет запаха, не имеет вкуса, цвета, невидимо</a:t>
            </a:r>
          </a:p>
          <a:p>
            <a:endParaRPr lang="ru-RU" dirty="0"/>
          </a:p>
        </p:txBody>
      </p:sp>
      <p:pic>
        <p:nvPicPr>
          <p:cNvPr id="3075" name="Picture 3" descr="C:\Users\дом\Desktop\elektrika_v_dom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6357982" cy="35763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Викторина “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Электробезопасность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2.Опасно ли домашнее электричество? Какие электроприборы, имеющие металлический или пластмассовый корпус наиболее опасны?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C:\Users\дом\Desktop\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4572032" cy="33509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i="1" dirty="0" smtClean="0"/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Да.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Металлический, т.к. металлы проводят электрический ток.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Викторина “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Электробезопасность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3. Вследствие чего можно получить поражение током?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Нарушенной изоляции электропроводки, замыкания проводов, механических повреждений электроаппаратуры, поврежденных выключателей, розеток, использование влажных и мокрых электрических устройств, прикосновение мокрыми руками к токоведущим частям.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Викторина “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Электробезопасность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4. Каковы последствия действия электрического тока на организм человека?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okhrana-tru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858048" cy="6363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Ответ: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i="1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Остановка сердца или дыхания, поражение центральной нервной системы.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Викторина “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Электробезопасность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5.Что делать, если кого-то ударило током?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ом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6262708" cy="3838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Ответ: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Освободить пострадавшего от воздействия электричества, для этого нужно отключить рубильник или выключатель, положить на твердое место, открыть форточку, растереть тело, дать понюхать нашатырный спирт, при остановке дыхания сделать искусственное дыхание и массаж сердца, вызвать скорую помощь.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Викторина «Первая помощь».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 ранении кровь течёт медленно, непрерывной струёй.  Это кровотечение  венозное или артериальное? 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дом\Desktop\krovotecheniya_medpl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4189951" cy="3433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6146" name="Picture 2" descr="C:\Users\дом\Desktop\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929485" cy="51971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Викторина «Первая помощь».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Когда проводят реанимацию :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при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переломе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при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кровотечении;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или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когда отсутствует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дыхание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сердечная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деятельность?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дом\Desktop\30563_html_m79e94f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3116"/>
            <a:ext cx="2428892" cy="37305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Ответ: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Когда отсутствует дыхание.</a:t>
            </a:r>
          </a:p>
          <a:p>
            <a:endParaRPr lang="ru-RU" dirty="0"/>
          </a:p>
        </p:txBody>
      </p:sp>
      <p:pic>
        <p:nvPicPr>
          <p:cNvPr id="8195" name="Picture 3" descr="C:\Users\дом\Desktop\31-osnovnye_pravila_okazaniya_pervoy_dovrachebnoy_pomoschi.pptx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310198" cy="39826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Викторина «Первая помощь».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3.Во время тяжёлой физической работы в помещении с высокой температурой воздуха и влажностью возможен: 1)солнечный удар;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2)травматический шок;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3)тепловой удар?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Тепловой удар.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дом\Desktop\pomoshh-postradavshe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5175260" cy="2666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teplovoj-udar-eto-sledstvie-silnogo-peregreva-organizm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2018 год –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 охраны труда в Профсоюзе»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Мы на работу каждый день идем.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Благодаря труду достойно мы живем.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Чтоб травм, ушибов разных избегать,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Нам безопасность всегда надо соблюдать!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С всемирным Днем труда охраны поздравляем,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Всегда здоровыми вам быть желаем.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Пускай работа и любимый труд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Вам радость, вдохновение несут!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Викторина «Первая помощь».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4.Как правильно обработать рану: 1)продезинфицировать рану спиртом и туго завязать;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2)обработать рану перекисью водорода; 3)смазать саму рану йодом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Ответ: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Обработать рану перекисью водорода</a:t>
            </a:r>
          </a:p>
          <a:p>
            <a:endParaRPr lang="ru-RU" dirty="0"/>
          </a:p>
        </p:txBody>
      </p:sp>
      <p:pic>
        <p:nvPicPr>
          <p:cNvPr id="11266" name="Picture 2" descr="C:\Users\дом\Desktop\kak_pit_perekis_vodoroda_dlia_pokhudeniia-696x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5672154" cy="3773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solkoseril-instrukciya-po-primeneniyu-4-768x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4059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Блиц-опрос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Какое природное лекарственное средство можно использовать в качестве дезинфицирующего средства при капиллярном кровотечении?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дом\Desktop\podorozhnik-768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Блиц-опрос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Повреждение тканей тела из-за высокой температуры?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дом\Desktop\Him-ozhog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4810132" cy="3367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Блиц-опрос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Что самое страшное при пожаре для людей?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дом\Desktop\pa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548330" cy="3381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Блиц-опрос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Аппарат для ликвидации возгорания?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дом\Desktop\d19edb75e6c785b114971b3272a85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4929202" cy="32779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Блиц-опрос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Инструмент, используемый при тушении пожара, разборке конструкций?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дом\Desktop\stihltopor60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49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Блиц-опрос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Назовите главные условия при оказании первой помощи?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дом\Desktop\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302797" cy="2181222"/>
          </a:xfrm>
          <a:prstGeom prst="rect">
            <a:avLst/>
          </a:prstGeom>
          <a:noFill/>
        </p:spPr>
      </p:pic>
      <p:pic>
        <p:nvPicPr>
          <p:cNvPr id="18435" name="Picture 3" descr="C:\Users\дом\Desktop\1019845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643182"/>
            <a:ext cx="1714512" cy="29560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«Закончи фразу»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Инструктаж – как свод законов: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Руководствуйся и знай,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в работе неуклонно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за пунктом …..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214446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</a:rPr>
              <a:t>Главные задачи  </a:t>
            </a:r>
            <a:br>
              <a:rPr lang="ru-RU" sz="3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«Года охраны труда в Профсоюзе»</a:t>
            </a: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Усиление контроля за созданием и функционированием системы управления охраной труда (СУОТ) в образовательных  организациях всех типов.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Усиление профсоюзного (общественного) контроля за соблюдением работодателями требований трудового законодательства, в том числе,  за завершением в 2018 году  специальной оценки условий труда в образовательных организациях, финансовым обеспечением мероприятий по охране труда, качеством проведения обязательных медицинских осмотров и психиатрических освидетельствований работников образования.   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Активное взаимодействие региональных и местных организаций Профсоюза с органами государственной власти и местного самоуправления по созданию здоровых и безопасных условий труда работников образования.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Укрепление взаимодействия социальных партнеров в сфере труда  на уровне образовательной организации по  принятию превентивных мер, направленных на предупреждение производственного травматизма и несчастных случаев с обучающимися и воспитанниками. 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«Закончи фразу»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Если видишь задымленье,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Действуй ты без промедленья.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Тут закон для всех един –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Набирайте …..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«Закончи фразу»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Человек попал под ток –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Неизбежен сильный шок.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Шнур не трогай ты рукой –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Только палкою сухой!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Кабель срочно обесточь –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спеши быстрей……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«Закончи фразу»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Правила не только знай,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 и четко соблюдай!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Инструкций много, правил тоже,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 жизнь родная всех дороже.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чтоб ее не потерять,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 это надо…..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«Закончи фразу»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Помни, работник, везде и всегда: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Главное –……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дом\Desktop\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2781386" cy="39342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ом\Desktop\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68185" cy="59750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ом\Desktop\781145415_preview_0018-018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"/>
            <a:ext cx="8834467" cy="6625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Трудовой Кодекс по-советски.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58246" cy="528641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Интересные факты  условий  труда в СССР: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Фраза «Вот раньше люди жили...» слышится везде и всюду.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что если вернуться назад в прошлое и вспомнить, как работалось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 в советский период?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ли уж хорошо?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что будет, если указы сороковых годов воскреснут сейчас?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Увольняешься по собственному желанию? В тюрьму!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Опоздал на двадцать минут или оставил работу на завтра? В тюрьму!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Хороших зарплат нет и полноценного отдыха, кстати, тоже.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Всеобщая трудовая повинность...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человек обязан работать!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Никаких отговорок вроде «Отдохну месяц — другой, а потом начну искать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работу», никакого домашнего хозяйства. 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право выбора — устроиться менеджером по продажам или пойти поменять квалификацию — отменяется.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Именно такая картина сложится, если вернуть самый первый Кодекс законов о труде РСФСР 1918 года.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 не мог сам выбрать организацию — абсолютно все работоспособные люди  шли трудиться туда, куда их направят.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Трудовой Кодекс по-советски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92922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Всем — поровну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Жалобы на тему «Почему Иванов получает больше, а Петров — вообще олигарх?» отпадали сами собой. Государство делило все профессии на категории и устанавливало для каждой потолок заработка. А понятия премий, индивидуальных надбавок отсутствовали как класс, потому что в стране все равны. Когда грянули сороковые, над всем работающим населением повисла угроза тюремных сроков за малейшую провинность.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Выходных и увольнений по собственному не будет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Указ от 26 июня 1940 года переводил всю страну на восьмичасовой рабочий день и семидневную рабочую неделю, а также запрещал самовольный уход рабочих с предприятий.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Работник обязан любить свой завод, а если не любит — «схлопочет» лагерный срок длительностью от двух до четырех месяцев. Увольняться по собственному желанию — нельзя, самовольно переводиться в другое учреждение — нельзя: грозило тюремное заключение сроком от двух до четырех месяцев».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 вещами на выход!</a:t>
            </a:r>
          </a:p>
          <a:p>
            <a:pPr algn="just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Трудовой Кодекс по-советски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Зато указ от 19 октября 1940 года «О порядке обязательного перевода руководителей, специалистов и рабочих с одних предприятий и учреждений в другие» щедро распределял работников по разным заводам и регионам, но почему-то без согласия самих работников. Увольняться по собственному — нельзя, а ехать в приказном порядке «в деревню, в глушь» не просто можно, а обязательно. Сейчас подобная ситуация выглядела бы абсурдно.  Не так ли?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Прогульщикам — бой!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Получасовое опоздание на работу сегодня вполне исчерпывается банальной отговоркой: «На дороге такие ужасные пробки». А уж взять день или два за свой счет по «уважительной причине» —милое дело для большинства представителей трудящегося населения России. В СССР за подобные «мелочи» можно было получить опять-таки лагерный срок.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Вернемся к указу от 26 июня 1940 года. Он запрещал уходить с работы без «уважительной причины».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Директорам предприятий  грозила уголовная ответственность за «излишнюю  мягкотелость», если они покрывали работников-«прогульщиков». Кстати, прогулом признавалось опоздание на работу свыше 20 минут: не пришел трамвай, прорвало трубу — не имеет значения.</a:t>
            </a: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Трудовой Кодекс по-советски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общем, никаких вариантов у советских служащих не было. Ответы на вопрос «К чему такие жестокие меры?» были довольно простыми — «В интересах общего дела».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Сейчас это представляется возмутительным или смешным. И, возможно, хорошо, что трудовые кодексы Советского Союза остались в прошлом.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Семидневную рабочую неделю отменили в 1946 году, а уголовную ответственность за нарушение трудовой дисциплины, — в 1956. Пятнадцатью годами позже был принят новый кодекс, который установил рабочую неделю длительностью в сорок один час, добавил новые праздничные дни и льготы.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2002 году вступил в силу ныне действующий Трудовой кодекс РФ, который (если внимательно присмотреться) вовсе не так уж и плох.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Викторина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“ Пожарная безопасность”.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1.Начался пожар. Каковы ваши первоначальные действия?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1)Убежать;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2)Позвонить 01 и сообщить руководству;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3)Тушить самостоятельно.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2. Чтобы не отравиться угарным газом необходимо…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1) Делать глубокие вдохи;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2) Дышать через влажную ткань и немедленно покинуть помещение;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3) Закрыть рот и нос руками.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ra-po-ohrane-truda_79pj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igra-po-ohrane-truda_79pj5</Template>
  <TotalTime>248</TotalTime>
  <Words>1431</Words>
  <Application>Microsoft Office PowerPoint</Application>
  <PresentationFormat>Экран (4:3)</PresentationFormat>
  <Paragraphs>160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igra-po-ohrane-truda_79pj5</vt:lpstr>
      <vt:lpstr>Помни работник везде и всегда- Главное это Охрана Труда!</vt:lpstr>
      <vt:lpstr>Слайд 2</vt:lpstr>
      <vt:lpstr> 2018 год –  «Год охраны труда в Профсоюзе»</vt:lpstr>
      <vt:lpstr>Главные задачи   «Года охраны труда в Профсоюзе»: </vt:lpstr>
      <vt:lpstr> Трудовой Кодекс по-советски. </vt:lpstr>
      <vt:lpstr>Трудовой Кодекс по-советски</vt:lpstr>
      <vt:lpstr>Трудовой Кодекс по-советски</vt:lpstr>
      <vt:lpstr>Трудовой Кодекс по-советски </vt:lpstr>
      <vt:lpstr> Викторина  “ Пожарная безопасность”. </vt:lpstr>
      <vt:lpstr>Викторина  “ Пожарная безопасность”.</vt:lpstr>
      <vt:lpstr>Викторина  “ Пожарная безопасность”. </vt:lpstr>
      <vt:lpstr>Слайд 12</vt:lpstr>
      <vt:lpstr>Викторина “ Электробезопасность”</vt:lpstr>
      <vt:lpstr>Ответ:</vt:lpstr>
      <vt:lpstr>Викторина “ Электробезопасность” </vt:lpstr>
      <vt:lpstr>Ответ:</vt:lpstr>
      <vt:lpstr>Викторина “ Электробезопасность” </vt:lpstr>
      <vt:lpstr>Ответ:</vt:lpstr>
      <vt:lpstr>Викторина “ Электробезопасность” </vt:lpstr>
      <vt:lpstr>Ответ:</vt:lpstr>
      <vt:lpstr>Викторина “ Электробезопасность”  </vt:lpstr>
      <vt:lpstr>Ответ:</vt:lpstr>
      <vt:lpstr>Викторина «Первая помощь». </vt:lpstr>
      <vt:lpstr>Ответ:</vt:lpstr>
      <vt:lpstr>Викторина «Первая помощь».  </vt:lpstr>
      <vt:lpstr>Ответ:</vt:lpstr>
      <vt:lpstr>Викторина «Первая помощь».  </vt:lpstr>
      <vt:lpstr>Ответ:</vt:lpstr>
      <vt:lpstr>Слайд 29</vt:lpstr>
      <vt:lpstr>Викторина «Первая помощь». </vt:lpstr>
      <vt:lpstr>Ответ:</vt:lpstr>
      <vt:lpstr>Слайд 32</vt:lpstr>
      <vt:lpstr>Блиц-опрос </vt:lpstr>
      <vt:lpstr>Блиц-опрос  </vt:lpstr>
      <vt:lpstr>Блиц-опрос </vt:lpstr>
      <vt:lpstr>Блиц-опрос </vt:lpstr>
      <vt:lpstr>Блиц-опрос </vt:lpstr>
      <vt:lpstr>Блиц-опрос </vt:lpstr>
      <vt:lpstr>«Закончи фразу»  </vt:lpstr>
      <vt:lpstr>«Закончи фразу»  </vt:lpstr>
      <vt:lpstr>«Закончи фразу» </vt:lpstr>
      <vt:lpstr>«Закончи фразу»  </vt:lpstr>
      <vt:lpstr>«Закончи фразу» </vt:lpstr>
      <vt:lpstr>Слайд 44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апреля-  Всемирный день Охраны труда</dc:title>
  <dc:creator>дом</dc:creator>
  <cp:lastModifiedBy>дом</cp:lastModifiedBy>
  <cp:revision>26</cp:revision>
  <dcterms:created xsi:type="dcterms:W3CDTF">2018-04-15T14:30:54Z</dcterms:created>
  <dcterms:modified xsi:type="dcterms:W3CDTF">2018-04-16T18:46:25Z</dcterms:modified>
</cp:coreProperties>
</file>